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
  </p:notesMasterIdLst>
  <p:sldIdLst>
    <p:sldId id="257" r:id="rId2"/>
    <p:sldId id="258" r:id="rId3"/>
    <p:sldId id="259" r:id="rId4"/>
    <p:sldId id="260" r:id="rId5"/>
    <p:sldId id="26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63" d="100"/>
          <a:sy n="63" d="100"/>
        </p:scale>
        <p:origin x="557" y="27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MAN Singh" userId="4f7f4206d5018381" providerId="LiveId" clId="{2E2537CD-13A7-4A25-97EA-D36552ECD9E2}"/>
    <pc:docChg chg="custSel delSld modSld">
      <pc:chgData name="DAMAN Singh" userId="4f7f4206d5018381" providerId="LiveId" clId="{2E2537CD-13A7-4A25-97EA-D36552ECD9E2}" dt="2025-05-30T12:24:58.721" v="1" actId="2696"/>
      <pc:docMkLst>
        <pc:docMk/>
      </pc:docMkLst>
      <pc:sldChg chg="delSp del mod">
        <pc:chgData name="DAMAN Singh" userId="4f7f4206d5018381" providerId="LiveId" clId="{2E2537CD-13A7-4A25-97EA-D36552ECD9E2}" dt="2025-05-30T12:24:58.721" v="1" actId="2696"/>
        <pc:sldMkLst>
          <pc:docMk/>
          <pc:sldMk cId="7630729" sldId="256"/>
        </pc:sldMkLst>
        <pc:picChg chg="del">
          <ac:chgData name="DAMAN Singh" userId="4f7f4206d5018381" providerId="LiveId" clId="{2E2537CD-13A7-4A25-97EA-D36552ECD9E2}" dt="2025-05-30T12:24:54.757" v="0" actId="478"/>
          <ac:picMkLst>
            <pc:docMk/>
            <pc:sldMk cId="7630729" sldId="256"/>
            <ac:picMk id="9"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834BBA-3D14-4094-82FC-F122D90D2686}" type="datetimeFigureOut">
              <a:rPr lang="en-IN" smtClean="0"/>
              <a:t>30-05-2025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8A5EA4-5784-458C-9386-0F6CEBBA3DEF}" type="slidenum">
              <a:rPr lang="en-IN" smtClean="0"/>
              <a:t>‹#›</a:t>
            </a:fld>
            <a:endParaRPr lang="en-IN"/>
          </a:p>
        </p:txBody>
      </p:sp>
    </p:spTree>
    <p:extLst>
      <p:ext uri="{BB962C8B-B14F-4D97-AF65-F5344CB8AC3E}">
        <p14:creationId xmlns:p14="http://schemas.microsoft.com/office/powerpoint/2010/main" val="1929466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Sponsorship Amount by Partner – 2025</a:t>
            </a:r>
            <a:endParaRPr dirty="0"/>
          </a:p>
          <a:p>
            <a:r>
              <a:rPr b="0" dirty="0"/>
              <a:t>No alt text provided</a:t>
            </a:r>
            <a:endParaRPr dirty="0"/>
          </a:p>
          <a:p>
            <a:endParaRPr dirty="0"/>
          </a:p>
          <a:p>
            <a:r>
              <a:rPr b="1" dirty="0"/>
              <a:t>Total Disclosed Sponsorship 2025 (₹ Crores)</a:t>
            </a:r>
            <a:endParaRPr dirty="0"/>
          </a:p>
          <a:p>
            <a:r>
              <a:rPr b="0" dirty="0"/>
              <a:t>No alt text provided</a:t>
            </a:r>
            <a:endParaRPr dirty="0"/>
          </a:p>
          <a:p>
            <a:endParaRPr dirty="0"/>
          </a:p>
          <a:p>
            <a:r>
              <a:rPr b="1" dirty="0"/>
              <a:t>IPL 2025 Sponsorship Details by Partner and Contract Type</a:t>
            </a:r>
            <a:endParaRPr dirty="0"/>
          </a:p>
          <a:p>
            <a:r>
              <a:rPr b="0" dirty="0"/>
              <a:t>No alt text provided</a:t>
            </a:r>
            <a:endParaRPr dirty="0"/>
          </a:p>
          <a:p>
            <a:endParaRPr dirty="0"/>
          </a:p>
          <a:p>
            <a:r>
              <a:rPr b="1" dirty="0"/>
              <a:t>Sum of Amount in Crores 2025 By Contract Types</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Brands by Risk Index</a:t>
            </a:r>
            <a:endParaRPr dirty="0"/>
          </a:p>
          <a:p>
            <a:r>
              <a:rPr b="0" dirty="0"/>
              <a:t>No alt text provided</a:t>
            </a:r>
            <a:endParaRPr dirty="0"/>
          </a:p>
          <a:p>
            <a:endParaRPr dirty="0"/>
          </a:p>
          <a:p>
            <a:r>
              <a:rPr b="1" dirty="0"/>
              <a:t>Ad Category Distribution</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Top 5 Endorser by Celebrity Influence &amp; Risk Index</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Sum of Annual Revenue (In Cr.) by Urban &amp; Rural Population</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5/30/2025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5/30/2025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5/30/2025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5/30/2025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5/30/2025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5/30/2025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5/30/2025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32ac1fab-1c73-4859-a21a-2095db37d3d7/?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32ac1fab-1c73-4859-a21a-2095db37d3d7/?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32ac1fab-1c73-4859-a21a-2095db37d3d7/?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32ac1fab-1c73-4859-a21a-2095db37d3d7/?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32ac1fab-1c73-4859-a21a-2095db37d3d7/?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mage ,actionButton ,actionButton ,actionButton ,actionButton ,actionButton ,actionButton ,actionButton ,shape ,actionButton ,image ,actionButton ,actionButton ,actionButton ,actionButton ,textbox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Reference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ponsorship Amount by Partner – 2025 ,Total Disclosed Sponsorship 2025 (₹ Crores) ,IPL 2025 Sponsorship Details by Partner and Contract Type ,Sum of Amount in Crores 2025 By Contract Types ,slicer ,shape ,image ,actionButton ,actionButton ,actionButton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Central Sponsorship Overview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shape ,Brands by Risk Index ,Ad Category Distribution ,tableEx ,slicer ,actionButton ,actionButton ,actionButton ,actionButton ,Top 5 Endorser by Celebrity Influence &amp; Risk Inde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Advertiser Risk &amp; Reach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actionButton ,actionButton ,actionButton ,shape ,Sum of Annual Revenue (In Cr.) by Urban &amp; Rural Population ,card ,card ,actionButton ,slicer ,tableEx ,tableEx ,actionButton ,clusteredBar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Economic vs Social Scorecard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textbox ,textbox ,textbox ,textbox ,actionButton ,actionButton ,actionButton ,actionButton ,textbox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Recommendations &amp; Insights</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TotalTime>
  <Words>398</Words>
  <Application>Microsoft Office PowerPoint</Application>
  <PresentationFormat>Widescreen</PresentationFormat>
  <Paragraphs>198</Paragraphs>
  <Slides>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Aptos</vt:lpstr>
      <vt:lpstr>Arial</vt:lpstr>
      <vt:lpstr>Calibri</vt:lpstr>
      <vt:lpstr>Calibri Light</vt:lpstr>
      <vt:lpstr>Custom Design</vt:lpstr>
      <vt:lpstr>Reference </vt:lpstr>
      <vt:lpstr>Central Sponsorship Overview</vt:lpstr>
      <vt:lpstr>Advertiser Risk &amp; Reach</vt:lpstr>
      <vt:lpstr>Economic vs Social Scorecard</vt:lpstr>
      <vt:lpstr>Recommendations &amp; Insights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DAMAN Singh</cp:lastModifiedBy>
  <cp:revision>4</cp:revision>
  <dcterms:created xsi:type="dcterms:W3CDTF">2016-09-04T11:54:55Z</dcterms:created>
  <dcterms:modified xsi:type="dcterms:W3CDTF">2025-05-30T12:24:59Z</dcterms:modified>
</cp:coreProperties>
</file>